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04/18/2020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FE76-00D5-46E4-B690-C436F50A8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/>
          <a:lstStyle/>
          <a:p>
            <a:r>
              <a:rPr lang="en-US" dirty="0"/>
              <a:t>User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01C5-EDA3-4DDC-9872-D9C0B867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/>
          <a:lstStyle/>
          <a:p>
            <a:r>
              <a:rPr lang="en-US" dirty="0"/>
              <a:t>How to navigate Transact Games.</a:t>
            </a:r>
          </a:p>
        </p:txBody>
      </p:sp>
    </p:spTree>
    <p:extLst>
      <p:ext uri="{BB962C8B-B14F-4D97-AF65-F5344CB8AC3E}">
        <p14:creationId xmlns:p14="http://schemas.microsoft.com/office/powerpoint/2010/main" val="2768795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7003BF8-C946-4A2D-9D82-76CB5B2B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A8DAE-771F-4704-888F-E164D076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At the top right, you see the two interfaces for trading.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E64A5E-F86F-4D39-BD85-6935580FBC6E}"/>
              </a:ext>
            </a:extLst>
          </p:cNvPr>
          <p:cNvSpPr/>
          <p:nvPr/>
        </p:nvSpPr>
        <p:spPr>
          <a:xfrm>
            <a:off x="8674216" y="1476461"/>
            <a:ext cx="3162649" cy="29948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0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7003BF8-C946-4A2D-9D82-76CB5B2B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A8DAE-771F-4704-888F-E164D076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This button allows users to send in their games so they can trade them.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ABD636F-8C13-428E-A426-B6402D2C5BDE}"/>
              </a:ext>
            </a:extLst>
          </p:cNvPr>
          <p:cNvSpPr/>
          <p:nvPr/>
        </p:nvSpPr>
        <p:spPr>
          <a:xfrm rot="10800000">
            <a:off x="7531692" y="1771918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7003BF8-C946-4A2D-9D82-76CB5B2B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A8DAE-771F-4704-888F-E164D076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Outstanding trade requests for this game appear here. An example will be presented later.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6BFEDF2-86E5-4D35-B9DE-A3C46AB49C8A}"/>
              </a:ext>
            </a:extLst>
          </p:cNvPr>
          <p:cNvSpPr/>
          <p:nvPr/>
        </p:nvSpPr>
        <p:spPr>
          <a:xfrm rot="10800000">
            <a:off x="7531692" y="2844938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9C3391-C89E-46B0-9474-0179A425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3A99-C45A-422E-80FA-AE5DB679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376" y="4326293"/>
            <a:ext cx="6344816" cy="2363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500" spc="-100" dirty="0">
                <a:solidFill>
                  <a:schemeClr val="tx1"/>
                </a:solidFill>
              </a:rPr>
              <a:t>Once you have sent your game in, it will appear in your inventory. 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F2E523D-771D-4CF9-A476-949B9C118473}"/>
              </a:ext>
            </a:extLst>
          </p:cNvPr>
          <p:cNvSpPr/>
          <p:nvPr/>
        </p:nvSpPr>
        <p:spPr>
          <a:xfrm>
            <a:off x="2593910" y="3508310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F3A182-3450-41A1-B018-1B96441C6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747C-D91F-4EC6-AACA-D54882C7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>
                <a:solidFill>
                  <a:schemeClr val="tx1"/>
                </a:solidFill>
              </a:rPr>
              <a:t>To request a trade, find the game you want, mouse over the “Request Trade” button, and click the game you want to trade.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9F944E1-0158-4A84-9CAE-94059396D9CD}"/>
              </a:ext>
            </a:extLst>
          </p:cNvPr>
          <p:cNvSpPr/>
          <p:nvPr/>
        </p:nvSpPr>
        <p:spPr>
          <a:xfrm>
            <a:off x="9944005" y="4202884"/>
            <a:ext cx="720970" cy="1350628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"/>
            <a:ext cx="12269912" cy="6954220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dialog will ask you if you are sure you want to trade.</a:t>
            </a:r>
          </a:p>
        </p:txBody>
      </p:sp>
    </p:spTree>
    <p:extLst>
      <p:ext uri="{BB962C8B-B14F-4D97-AF65-F5344CB8AC3E}">
        <p14:creationId xmlns:p14="http://schemas.microsoft.com/office/powerpoint/2010/main" val="300400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1"/>
            <a:ext cx="12269912" cy="6954220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249" y="5019274"/>
            <a:ext cx="5467740" cy="1838726"/>
          </a:xfrm>
        </p:spPr>
        <p:txBody>
          <a:bodyPr/>
          <a:lstStyle/>
          <a:p>
            <a:r>
              <a:rPr lang="en-US" dirty="0"/>
              <a:t>You can manage your active trade requests on the “Trade Requests” page.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F73CA92-7661-4802-818D-5AC8965DA050}"/>
              </a:ext>
            </a:extLst>
          </p:cNvPr>
          <p:cNvSpPr/>
          <p:nvPr/>
        </p:nvSpPr>
        <p:spPr>
          <a:xfrm>
            <a:off x="2575249" y="4105469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0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32701"/>
            <a:ext cx="12212754" cy="6986920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764" y="4338734"/>
            <a:ext cx="4180115" cy="2594506"/>
          </a:xfrm>
        </p:spPr>
        <p:txBody>
          <a:bodyPr/>
          <a:lstStyle/>
          <a:p>
            <a:r>
              <a:rPr lang="en-US" dirty="0"/>
              <a:t>If Greg signs in and has Superhot, he can trade it for </a:t>
            </a:r>
            <a:r>
              <a:rPr lang="en-US" dirty="0" err="1"/>
              <a:t>Viewtiful</a:t>
            </a:r>
            <a:r>
              <a:rPr lang="en-US" dirty="0"/>
              <a:t> Joe.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772CB9B-C1A5-4775-AAF7-6B49FFAF6F87}"/>
              </a:ext>
            </a:extLst>
          </p:cNvPr>
          <p:cNvSpPr/>
          <p:nvPr/>
        </p:nvSpPr>
        <p:spPr>
          <a:xfrm rot="10800000">
            <a:off x="5735515" y="2988106"/>
            <a:ext cx="720970" cy="1350628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7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32701"/>
            <a:ext cx="12212753" cy="6986920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20" y="632987"/>
            <a:ext cx="4180115" cy="2594506"/>
          </a:xfrm>
        </p:spPr>
        <p:txBody>
          <a:bodyPr/>
          <a:lstStyle/>
          <a:p>
            <a:r>
              <a:rPr lang="en-US" dirty="0"/>
              <a:t>On the Superhot page, Greg can see that someone wants to trade </a:t>
            </a:r>
            <a:r>
              <a:rPr lang="en-US" dirty="0" err="1"/>
              <a:t>Viewtiful</a:t>
            </a:r>
            <a:r>
              <a:rPr lang="en-US" dirty="0"/>
              <a:t> Joe for Superhot.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A0BF1BF-ECCB-4FE3-A84E-7B8B3A04B378}"/>
              </a:ext>
            </a:extLst>
          </p:cNvPr>
          <p:cNvSpPr/>
          <p:nvPr/>
        </p:nvSpPr>
        <p:spPr>
          <a:xfrm rot="10800000">
            <a:off x="7473820" y="3227493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6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32701"/>
            <a:ext cx="12212753" cy="6986919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580" y="4263494"/>
            <a:ext cx="4180115" cy="2594506"/>
          </a:xfrm>
        </p:spPr>
        <p:txBody>
          <a:bodyPr/>
          <a:lstStyle/>
          <a:p>
            <a:r>
              <a:rPr lang="en-US" dirty="0"/>
              <a:t>On the </a:t>
            </a:r>
            <a:r>
              <a:rPr lang="en-US" dirty="0" err="1"/>
              <a:t>Viewtiful</a:t>
            </a:r>
            <a:r>
              <a:rPr lang="en-US" dirty="0"/>
              <a:t> Joe page, Greg can see that someone wants to trade Superhot for </a:t>
            </a:r>
            <a:r>
              <a:rPr lang="en-US" dirty="0" err="1"/>
              <a:t>Viewtiful</a:t>
            </a:r>
            <a:r>
              <a:rPr lang="en-US" dirty="0"/>
              <a:t> Joe.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A0BF1BF-ECCB-4FE3-A84E-7B8B3A04B378}"/>
              </a:ext>
            </a:extLst>
          </p:cNvPr>
          <p:cNvSpPr/>
          <p:nvPr/>
        </p:nvSpPr>
        <p:spPr>
          <a:xfrm rot="10800000">
            <a:off x="7473820" y="3227493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3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B9984F-EB7F-4673-9C59-5C26A404C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80565-721C-44B2-BAC8-B0FF27C0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1113" cy="46011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landing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B321FA-AEDF-4F3B-BFC3-58627906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575" y="793101"/>
            <a:ext cx="7315200" cy="3260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Here you see a list of games</a:t>
            </a:r>
          </a:p>
          <a:p>
            <a:r>
              <a:rPr lang="en-US" dirty="0">
                <a:solidFill>
                  <a:schemeClr val="tx1"/>
                </a:solidFill>
              </a:rPr>
              <a:t>You can apply filters by clicking the “Filter By” panel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Search by exact title</a:t>
            </a:r>
          </a:p>
        </p:txBody>
      </p:sp>
    </p:spTree>
    <p:extLst>
      <p:ext uri="{BB962C8B-B14F-4D97-AF65-F5344CB8AC3E}">
        <p14:creationId xmlns:p14="http://schemas.microsoft.com/office/powerpoint/2010/main" val="181011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32701"/>
            <a:ext cx="12212752" cy="6986919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580" y="4263494"/>
            <a:ext cx="4180115" cy="2594506"/>
          </a:xfrm>
        </p:spPr>
        <p:txBody>
          <a:bodyPr/>
          <a:lstStyle/>
          <a:p>
            <a:r>
              <a:rPr lang="en-US" dirty="0"/>
              <a:t>Greg is prompted for the same trade on the </a:t>
            </a:r>
            <a:r>
              <a:rPr lang="en-US" dirty="0" err="1"/>
              <a:t>Viewtiful</a:t>
            </a:r>
            <a:r>
              <a:rPr lang="en-US" dirty="0"/>
              <a:t> Joe page.</a:t>
            </a:r>
          </a:p>
        </p:txBody>
      </p:sp>
    </p:spTree>
    <p:extLst>
      <p:ext uri="{BB962C8B-B14F-4D97-AF65-F5344CB8AC3E}">
        <p14:creationId xmlns:p14="http://schemas.microsoft.com/office/powerpoint/2010/main" val="73418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32701"/>
            <a:ext cx="12212752" cy="6986918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8" y="4383696"/>
            <a:ext cx="4180115" cy="1922702"/>
          </a:xfrm>
        </p:spPr>
        <p:txBody>
          <a:bodyPr/>
          <a:lstStyle/>
          <a:p>
            <a:r>
              <a:rPr lang="en-US" dirty="0"/>
              <a:t>As he is on the Superhot page.</a:t>
            </a:r>
          </a:p>
        </p:txBody>
      </p:sp>
    </p:spTree>
    <p:extLst>
      <p:ext uri="{BB962C8B-B14F-4D97-AF65-F5344CB8AC3E}">
        <p14:creationId xmlns:p14="http://schemas.microsoft.com/office/powerpoint/2010/main" val="1091284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1" y="-32701"/>
            <a:ext cx="12212750" cy="6986918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457" y="4775581"/>
            <a:ext cx="4180115" cy="1922702"/>
          </a:xfrm>
        </p:spPr>
        <p:txBody>
          <a:bodyPr/>
          <a:lstStyle/>
          <a:p>
            <a:r>
              <a:rPr lang="en-US" dirty="0"/>
              <a:t>When Greg clicks “Trade Now,” he will get </a:t>
            </a:r>
            <a:r>
              <a:rPr lang="en-US" dirty="0" err="1"/>
              <a:t>Viewtiful</a:t>
            </a:r>
            <a:r>
              <a:rPr lang="en-US" dirty="0"/>
              <a:t> Joe.</a:t>
            </a:r>
          </a:p>
        </p:txBody>
      </p:sp>
    </p:spTree>
    <p:extLst>
      <p:ext uri="{BB962C8B-B14F-4D97-AF65-F5344CB8AC3E}">
        <p14:creationId xmlns:p14="http://schemas.microsoft.com/office/powerpoint/2010/main" val="2419767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1" y="-32701"/>
            <a:ext cx="12212750" cy="6986917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80" y="4626291"/>
            <a:ext cx="5271797" cy="1922702"/>
          </a:xfrm>
        </p:spPr>
        <p:txBody>
          <a:bodyPr/>
          <a:lstStyle/>
          <a:p>
            <a:r>
              <a:rPr lang="en-US" dirty="0"/>
              <a:t>And Tyler will get Superhot.</a:t>
            </a:r>
          </a:p>
        </p:txBody>
      </p:sp>
    </p:spTree>
    <p:extLst>
      <p:ext uri="{BB962C8B-B14F-4D97-AF65-F5344CB8AC3E}">
        <p14:creationId xmlns:p14="http://schemas.microsoft.com/office/powerpoint/2010/main" val="167008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B4E188-7575-46DC-9BF8-372979A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2" y="-32701"/>
            <a:ext cx="12212748" cy="6986917"/>
          </a:xfr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A16-05E9-4974-A5D8-9605D5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80" y="4626291"/>
            <a:ext cx="5271797" cy="1922702"/>
          </a:xfrm>
        </p:spPr>
        <p:txBody>
          <a:bodyPr>
            <a:normAutofit fontScale="90000"/>
          </a:bodyPr>
          <a:lstStyle/>
          <a:p>
            <a:r>
              <a:rPr lang="en-US" dirty="0"/>
              <a:t>If Tyler wants his new copy of Superhot, he must go to the Superhot page and click “Return my Copy.”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C2905A2F-E5C9-40F1-98E4-05D661EFC43E}"/>
              </a:ext>
            </a:extLst>
          </p:cNvPr>
          <p:cNvSpPr/>
          <p:nvPr/>
        </p:nvSpPr>
        <p:spPr>
          <a:xfrm rot="10800000">
            <a:off x="7548465" y="1765178"/>
            <a:ext cx="1231641" cy="466531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FE76-00D5-46E4-B690-C436F50A8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/>
          <a:lstStyle/>
          <a:p>
            <a:r>
              <a:rPr lang="en-US" dirty="0"/>
              <a:t>That Concludes the User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01C5-EDA3-4DDC-9872-D9C0B867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/>
          <a:lstStyle/>
          <a:p>
            <a:r>
              <a:rPr lang="en-US" dirty="0"/>
              <a:t>That is how you navigate Transact Games.</a:t>
            </a:r>
          </a:p>
        </p:txBody>
      </p:sp>
    </p:spTree>
    <p:extLst>
      <p:ext uri="{BB962C8B-B14F-4D97-AF65-F5344CB8AC3E}">
        <p14:creationId xmlns:p14="http://schemas.microsoft.com/office/powerpoint/2010/main" val="407846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EAF18F-D4EE-412C-8D3F-B3E0021FB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04FAB0-B031-412B-B5C0-46683E38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B9E975-1436-4B72-84EA-5B8CE5A4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37" y="173735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Applying a filter.</a:t>
            </a:r>
          </a:p>
        </p:txBody>
      </p:sp>
    </p:spTree>
    <p:extLst>
      <p:ext uri="{BB962C8B-B14F-4D97-AF65-F5344CB8AC3E}">
        <p14:creationId xmlns:p14="http://schemas.microsoft.com/office/powerpoint/2010/main" val="3951248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B97FC7-456D-481F-9A13-F66D08AB5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917120-AA9A-43BE-BF01-15628BC82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A9834-8B0E-4C56-8BEF-E8A05843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To interact with a game, you must be signed in.</a:t>
            </a:r>
          </a:p>
        </p:txBody>
      </p:sp>
    </p:spTree>
    <p:extLst>
      <p:ext uri="{BB962C8B-B14F-4D97-AF65-F5344CB8AC3E}">
        <p14:creationId xmlns:p14="http://schemas.microsoft.com/office/powerpoint/2010/main" val="370913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73A8B0-F2B6-4C8B-B660-4A60D9F9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28FE-5C6A-4EA8-84CB-2F66FC7F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If you do not have an account, you can create one.</a:t>
            </a:r>
          </a:p>
        </p:txBody>
      </p:sp>
    </p:spTree>
    <p:extLst>
      <p:ext uri="{BB962C8B-B14F-4D97-AF65-F5344CB8AC3E}">
        <p14:creationId xmlns:p14="http://schemas.microsoft.com/office/powerpoint/2010/main" val="111098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7003BF8-C946-4A2D-9D82-76CB5B2BE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A8DAE-771F-4704-888F-E164D076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Once you are signed in, you can view the game page.</a:t>
            </a:r>
          </a:p>
        </p:txBody>
      </p:sp>
    </p:spTree>
    <p:extLst>
      <p:ext uri="{BB962C8B-B14F-4D97-AF65-F5344CB8AC3E}">
        <p14:creationId xmlns:p14="http://schemas.microsoft.com/office/powerpoint/2010/main" val="161676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897F5-84EE-415A-BD5F-E392F3DB2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129C8C-CB76-458E-B0EC-F6836C7A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</a:rPr>
              <a:t>On this page, you can see information about the game.</a:t>
            </a:r>
          </a:p>
        </p:txBody>
      </p:sp>
    </p:spTree>
    <p:extLst>
      <p:ext uri="{BB962C8B-B14F-4D97-AF65-F5344CB8AC3E}">
        <p14:creationId xmlns:p14="http://schemas.microsoft.com/office/powerpoint/2010/main" val="14263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334</Words>
  <Application>Microsoft Office PowerPoint</Application>
  <PresentationFormat>Widescreen</PresentationFormat>
  <Paragraphs>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Corbel</vt:lpstr>
      <vt:lpstr>Wingdings 2</vt:lpstr>
      <vt:lpstr>Frame</vt:lpstr>
      <vt:lpstr>User Guide</vt:lpstr>
      <vt:lpstr>The landing page</vt:lpstr>
      <vt:lpstr>PowerPoint Presentation</vt:lpstr>
      <vt:lpstr>Applying a filter.</vt:lpstr>
      <vt:lpstr>PowerPoint Presentation</vt:lpstr>
      <vt:lpstr>To interact with a game, you must be signed in.</vt:lpstr>
      <vt:lpstr>If you do not have an account, you can create one.</vt:lpstr>
      <vt:lpstr>Once you are signed in, you can view the game page.</vt:lpstr>
      <vt:lpstr>On this page, you can see information about the game.</vt:lpstr>
      <vt:lpstr>At the top right, you see the two interfaces for trading.</vt:lpstr>
      <vt:lpstr>This button allows users to send in their games so they can trade them.</vt:lpstr>
      <vt:lpstr>Outstanding trade requests for this game appear here. An example will be presented later.</vt:lpstr>
      <vt:lpstr>Once you have sent your game in, it will appear in your inventory. </vt:lpstr>
      <vt:lpstr>To request a trade, find the game you want, mouse over the “Request Trade” button, and click the game you want to trade.</vt:lpstr>
      <vt:lpstr>A dialog will ask you if you are sure you want to trade.</vt:lpstr>
      <vt:lpstr>You can manage your active trade requests on the “Trade Requests” page.</vt:lpstr>
      <vt:lpstr>If Greg signs in and has Superhot, he can trade it for Viewtiful Joe.</vt:lpstr>
      <vt:lpstr>On the Superhot page, Greg can see that someone wants to trade Viewtiful Joe for Superhot.</vt:lpstr>
      <vt:lpstr>On the Viewtiful Joe page, Greg can see that someone wants to trade Superhot for Viewtiful Joe.</vt:lpstr>
      <vt:lpstr>Greg is prompted for the same trade on the Viewtiful Joe page.</vt:lpstr>
      <vt:lpstr>As he is on the Superhot page.</vt:lpstr>
      <vt:lpstr>When Greg clicks “Trade Now,” he will get Viewtiful Joe.</vt:lpstr>
      <vt:lpstr>And Tyler will get Superhot.</vt:lpstr>
      <vt:lpstr>If Tyler wants his new copy of Superhot, he must go to the Superhot page and click “Return my Copy.”</vt:lpstr>
      <vt:lpstr>That Concludes the User Guide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Guide</dc:title>
  <dc:creator>Nullmeier, Tyler J</dc:creator>
  <cp:lastModifiedBy>Nullmeier, Tyler J</cp:lastModifiedBy>
  <cp:revision>15</cp:revision>
  <dcterms:created xsi:type="dcterms:W3CDTF">2020-04-18T01:29:33Z</dcterms:created>
  <dcterms:modified xsi:type="dcterms:W3CDTF">2020-04-18T23:24:08Z</dcterms:modified>
</cp:coreProperties>
</file>